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3670" y="3068960"/>
            <a:ext cx="36588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kk-KZ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вые книги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поступившие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библиотеку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дисциплинам кафедры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стандартизации и </a:t>
            </a:r>
            <a:r>
              <a:rPr lang="ru-RU" sz="2000" b="1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технологий</a:t>
            </a:r>
            <a:endParaRPr lang="ru-RU" sz="2000" b="1" dirty="0">
              <a:solidFill>
                <a:srgbClr val="00206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2023 г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3" t="14870" r="2328" b="18239"/>
          <a:stretch>
            <a:fillRect/>
          </a:stretch>
        </p:blipFill>
        <p:spPr bwMode="auto">
          <a:xfrm>
            <a:off x="7740352" y="427664"/>
            <a:ext cx="922338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1852"/>
            <a:ext cx="914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69728" y="785249"/>
            <a:ext cx="5715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k-KZ" altLang="ru-RU" sz="1200" dirty="0">
                <a:solidFill>
                  <a:srgbClr val="24406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БИБЛИОТЕКА 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КОСТАНАЙСКОГО ИНЖЕНЕРНО-ЭКОНОМИЧЕСКОГО УНИВЕРСИТЕТА ИМЕНИ М. ДУЛАТОВА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5233670" cy="348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85641" y="5705467"/>
            <a:ext cx="4225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по адресу: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Чернышевского 59, административное здание, 4этаж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ежедневно: с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8.30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17.30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59617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2" y="260648"/>
            <a:ext cx="3904468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54838" r="8301"/>
          <a:stretch/>
        </p:blipFill>
        <p:spPr>
          <a:xfrm>
            <a:off x="3572070" y="2636912"/>
            <a:ext cx="5345199" cy="293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44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9" y="237761"/>
            <a:ext cx="4008143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50000" r="4734" b="3241"/>
          <a:stretch/>
        </p:blipFill>
        <p:spPr>
          <a:xfrm>
            <a:off x="4067944" y="2348880"/>
            <a:ext cx="4855560" cy="309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1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4122434" cy="632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21564" r="4227"/>
          <a:stretch/>
        </p:blipFill>
        <p:spPr>
          <a:xfrm>
            <a:off x="4364293" y="2458635"/>
            <a:ext cx="4608512" cy="312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1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3" y="260648"/>
            <a:ext cx="3952673" cy="633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20865" r="4184"/>
          <a:stretch/>
        </p:blipFill>
        <p:spPr>
          <a:xfrm>
            <a:off x="4067944" y="2273776"/>
            <a:ext cx="4896544" cy="360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1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2656"/>
            <a:ext cx="4099213" cy="613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t="42336" r="5930"/>
          <a:stretch/>
        </p:blipFill>
        <p:spPr>
          <a:xfrm>
            <a:off x="4211960" y="1916831"/>
            <a:ext cx="4643772" cy="388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1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2" y="260648"/>
            <a:ext cx="4029530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7" t="52865" r="5498" b="2395"/>
          <a:stretch/>
        </p:blipFill>
        <p:spPr>
          <a:xfrm>
            <a:off x="4139953" y="2791240"/>
            <a:ext cx="4752528" cy="248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1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966871" cy="630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44844" r="8127" b="5459"/>
          <a:stretch/>
        </p:blipFill>
        <p:spPr>
          <a:xfrm>
            <a:off x="3923928" y="2492896"/>
            <a:ext cx="4921170" cy="324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51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85" y="1196752"/>
            <a:ext cx="6539230" cy="460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52120" y="5157192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75" algn="l"/>
              </a:tabLs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©Библиотека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75" algn="l"/>
              </a:tabLs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КИнЭУ им. М. Дулатова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802" y="3356992"/>
            <a:ext cx="5608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4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379</TotalTime>
  <Words>57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2023-10-16T06:25:31Z</dcterms:created>
  <dcterms:modified xsi:type="dcterms:W3CDTF">2023-10-23T05:35:20Z</dcterms:modified>
</cp:coreProperties>
</file>